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8" r:id="rId3"/>
    <p:sldId id="259" r:id="rId4"/>
    <p:sldId id="274" r:id="rId5"/>
    <p:sldId id="271" r:id="rId6"/>
    <p:sldId id="277" r:id="rId7"/>
    <p:sldId id="266" r:id="rId8"/>
    <p:sldId id="261" r:id="rId9"/>
    <p:sldId id="267" r:id="rId10"/>
    <p:sldId id="268" r:id="rId11"/>
    <p:sldId id="269" r:id="rId12"/>
    <p:sldId id="262" r:id="rId13"/>
    <p:sldId id="283" r:id="rId14"/>
    <p:sldId id="286" r:id="rId15"/>
    <p:sldId id="284" r:id="rId16"/>
    <p:sldId id="285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4" r:id="rId32"/>
    <p:sldId id="305" r:id="rId33"/>
    <p:sldId id="302" r:id="rId34"/>
    <p:sldId id="303" r:id="rId35"/>
    <p:sldId id="306" r:id="rId36"/>
    <p:sldId id="308" r:id="rId37"/>
    <p:sldId id="307" r:id="rId38"/>
    <p:sldId id="310" r:id="rId39"/>
    <p:sldId id="312" r:id="rId40"/>
    <p:sldId id="311" r:id="rId41"/>
    <p:sldId id="313" r:id="rId42"/>
    <p:sldId id="309" r:id="rId43"/>
    <p:sldId id="314" r:id="rId44"/>
    <p:sldId id="31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3531" autoAdjust="0"/>
  </p:normalViewPr>
  <p:slideViewPr>
    <p:cSldViewPr snapToGrid="0">
      <p:cViewPr varScale="1">
        <p:scale>
          <a:sx n="83" d="100"/>
          <a:sy n="83" d="100"/>
        </p:scale>
        <p:origin x="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19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3558-1363-4DBC-816E-88F063E465A4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D1C4A-7704-4296-9E84-352250DCF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287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AFC12-0478-471C-BE25-452703862CC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E4DDB-8394-42F6-BDF3-04EB798CD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035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개인프로젝트 결과 발표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전시회 검색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156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마음에 드는 전시회를 골라서 </a:t>
            </a:r>
            <a:r>
              <a:rPr lang="ko-KR" altLang="en-US" dirty="0" err="1" smtClean="0"/>
              <a:t>찜한</a:t>
            </a:r>
            <a:r>
              <a:rPr lang="ko-KR" altLang="en-US" dirty="0" smtClean="0"/>
              <a:t> 전시회들끼리 비교 가능하게 구현</a:t>
            </a:r>
            <a:endParaRPr lang="en-US" altLang="ko-KR" dirty="0" smtClean="0"/>
          </a:p>
          <a:p>
            <a:r>
              <a:rPr lang="ko-KR" altLang="en-US" dirty="0" smtClean="0"/>
              <a:t>주소 비교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 비교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비교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상세정보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1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사이트 리뷰 모으기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08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주로 오픈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모은 사이트 목록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2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구현 계획</a:t>
            </a:r>
            <a:endParaRPr lang="en-US" altLang="ko-KR" dirty="0" smtClean="0"/>
          </a:p>
          <a:p>
            <a:r>
              <a:rPr lang="ko-KR" altLang="en-US" dirty="0" smtClean="0"/>
              <a:t>요구사항 리스트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주요 구현 목표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가지와 그 외의 남은 추가 </a:t>
            </a:r>
            <a:r>
              <a:rPr lang="ko-KR" altLang="en-US" dirty="0" smtClean="0"/>
              <a:t>기능들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가지</a:t>
            </a:r>
            <a:r>
              <a:rPr lang="ko-KR" altLang="en-US" baseline="0" dirty="0" smtClean="0"/>
              <a:t> 항목에 대해서 </a:t>
            </a:r>
            <a:r>
              <a:rPr lang="ko-KR" altLang="en-US" baseline="0" dirty="0" err="1" smtClean="0"/>
              <a:t>구현해야할</a:t>
            </a:r>
            <a:r>
              <a:rPr lang="ko-KR" altLang="en-US" baseline="0" dirty="0" smtClean="0"/>
              <a:t> 세부 개발목표들을 우선순위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위</a:t>
            </a:r>
            <a:r>
              <a:rPr lang="en-US" altLang="ko-KR" baseline="0" dirty="0" smtClean="0"/>
              <a:t>~8</a:t>
            </a:r>
            <a:r>
              <a:rPr lang="ko-KR" altLang="en-US" baseline="0" dirty="0" smtClean="0"/>
              <a:t>위까지 기록함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14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검색 </a:t>
            </a:r>
            <a:r>
              <a:rPr lang="ko-KR" altLang="en-US" baseline="0" dirty="0" err="1" smtClean="0"/>
              <a:t>개발과제</a:t>
            </a:r>
            <a:endParaRPr lang="en-US" altLang="ko-KR" baseline="0" dirty="0" smtClean="0"/>
          </a:p>
          <a:p>
            <a:r>
              <a:rPr lang="ko-KR" altLang="en-US" baseline="0" dirty="0" smtClean="0"/>
              <a:t>구현하지 못한 것이 많기 때문에 </a:t>
            </a:r>
            <a:r>
              <a:rPr lang="ko-KR" altLang="en-US" baseline="0" dirty="0" err="1" smtClean="0"/>
              <a:t>구현된것만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발표함</a:t>
            </a:r>
            <a:endParaRPr lang="en-US" altLang="ko-KR" baseline="0" dirty="0" smtClean="0"/>
          </a:p>
          <a:p>
            <a:r>
              <a:rPr lang="ko-KR" altLang="en-US" baseline="0" dirty="0" smtClean="0"/>
              <a:t>검색 </a:t>
            </a:r>
            <a:r>
              <a:rPr lang="ko-KR" altLang="en-US" baseline="0" dirty="0" err="1" smtClean="0"/>
              <a:t>개발과제의</a:t>
            </a:r>
            <a:r>
              <a:rPr lang="ko-KR" altLang="en-US" baseline="0" dirty="0" smtClean="0"/>
              <a:t> 각 우선순위 별 해야할 세부개발과제의 우선순위를 또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위</a:t>
            </a:r>
            <a:r>
              <a:rPr lang="en-US" altLang="ko-KR" baseline="0" dirty="0" smtClean="0"/>
              <a:t>~8</a:t>
            </a:r>
            <a:r>
              <a:rPr lang="ko-KR" altLang="en-US" baseline="0" dirty="0" smtClean="0"/>
              <a:t>위까지 기록하는 테이블을 </a:t>
            </a:r>
            <a:r>
              <a:rPr lang="ko-KR" altLang="en-US" baseline="0" dirty="0" err="1" smtClean="0"/>
              <a:t>만듬</a:t>
            </a:r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855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무필터</a:t>
            </a:r>
            <a:r>
              <a:rPr lang="ko-KR" altLang="en-US" dirty="0" smtClean="0"/>
              <a:t> 전체 검색</a:t>
            </a:r>
            <a:endParaRPr lang="en-US" altLang="ko-KR" dirty="0" smtClean="0"/>
          </a:p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메인화면은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전체검색은</a:t>
            </a:r>
            <a:r>
              <a:rPr lang="ko-KR" altLang="en-US" dirty="0" smtClean="0"/>
              <a:t> 아니지만 전체검색페이지로 가려면 </a:t>
            </a:r>
            <a:r>
              <a:rPr lang="ko-KR" altLang="en-US" dirty="0" err="1" smtClean="0"/>
              <a:t>메인화면을</a:t>
            </a:r>
            <a:r>
              <a:rPr lang="ko-KR" altLang="en-US" dirty="0" smtClean="0"/>
              <a:t> 거쳐가기때문에 메인화면부터 설명</a:t>
            </a:r>
            <a:endParaRPr lang="en-US" altLang="ko-KR" dirty="0" smtClean="0"/>
          </a:p>
          <a:p>
            <a:r>
              <a:rPr lang="ko-KR" altLang="en-US" dirty="0" err="1" smtClean="0"/>
              <a:t>메인화면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컨텐츠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전시회 검색 전용 홈페이지의 메인 간판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대표 컨텐츠 나열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주요 </a:t>
            </a:r>
            <a:r>
              <a:rPr lang="ko-KR" altLang="en-US" dirty="0" smtClean="0"/>
              <a:t>미술관 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인기 전시회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최신 전시회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밑에</a:t>
            </a:r>
            <a:r>
              <a:rPr lang="ko-KR" altLang="en-US" baseline="0" dirty="0" smtClean="0"/>
              <a:t> 주요 전시회 예약 사이트도 추가할 예정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예매 기능 구현 </a:t>
            </a:r>
            <a:r>
              <a:rPr lang="en-US" altLang="ko-KR" baseline="0" dirty="0" smtClean="0"/>
              <a:t>x)</a:t>
            </a:r>
          </a:p>
          <a:p>
            <a:r>
              <a:rPr lang="ko-KR" altLang="en-US" dirty="0" smtClean="0"/>
              <a:t>상단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바에서 전체를 눌러 </a:t>
            </a:r>
            <a:r>
              <a:rPr lang="ko-KR" altLang="en-US" dirty="0" err="1" smtClean="0"/>
              <a:t>무필터</a:t>
            </a:r>
            <a:r>
              <a:rPr lang="ko-KR" altLang="en-US" dirty="0" smtClean="0"/>
              <a:t> 전체 검색</a:t>
            </a:r>
            <a:r>
              <a:rPr lang="ko-KR" altLang="en-US" baseline="0" dirty="0" smtClean="0"/>
              <a:t> 페이지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이동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27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전체를 </a:t>
            </a:r>
            <a:r>
              <a:rPr lang="ko-KR" altLang="en-US" dirty="0" err="1" smtClean="0"/>
              <a:t>눌렀을시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출력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37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 검색 화면</a:t>
            </a:r>
            <a:r>
              <a:rPr lang="en-US" altLang="ko-KR" dirty="0" smtClean="0"/>
              <a:t>. </a:t>
            </a:r>
            <a:r>
              <a:rPr lang="ko-KR" altLang="en-US" dirty="0" smtClean="0"/>
              <a:t>구현되지 않은 기능들이 많음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전체 검색 페이지의 틀만 구현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테이블은 예시 테이블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큰 </a:t>
            </a:r>
            <a:r>
              <a:rPr lang="ko-KR" altLang="en-US" dirty="0" err="1" smtClean="0"/>
              <a:t>네모칸</a:t>
            </a:r>
            <a:r>
              <a:rPr lang="ko-KR" altLang="en-US" dirty="0" smtClean="0"/>
              <a:t> 안에 </a:t>
            </a:r>
            <a:r>
              <a:rPr lang="ko-KR" altLang="en-US" dirty="0" err="1" smtClean="0"/>
              <a:t>전체검색에</a:t>
            </a:r>
            <a:r>
              <a:rPr lang="ko-KR" altLang="en-US" dirty="0" smtClean="0"/>
              <a:t> 안성맞춤인 지도로 보기 기능 추가할 예정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작은 </a:t>
            </a:r>
            <a:r>
              <a:rPr lang="ko-KR" altLang="en-US" dirty="0" err="1" smtClean="0"/>
              <a:t>네모칸</a:t>
            </a:r>
            <a:r>
              <a:rPr lang="ko-KR" altLang="en-US" dirty="0" smtClean="0"/>
              <a:t> 안에 지도에 표시된 전시회와 미술관 수에 대한 정보 출력 예정</a:t>
            </a:r>
            <a:endParaRPr lang="en-US" altLang="ko-KR" dirty="0" smtClean="0"/>
          </a:p>
          <a:p>
            <a:pPr marL="228600" indent="-228600">
              <a:buAutoNum type="arabicPeriod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146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 검색 </a:t>
            </a:r>
            <a:r>
              <a:rPr lang="ko-KR" altLang="en-US" dirty="0" smtClean="0"/>
              <a:t>화면 하단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화면 상단의 지도에서 </a:t>
            </a:r>
            <a:r>
              <a:rPr lang="ko-KR" altLang="en-US" dirty="0" smtClean="0"/>
              <a:t>미술관을 </a:t>
            </a:r>
            <a:r>
              <a:rPr lang="ko-KR" altLang="en-US" dirty="0" err="1" smtClean="0"/>
              <a:t>클릭했을때</a:t>
            </a:r>
            <a:r>
              <a:rPr lang="ko-KR" altLang="en-US" dirty="0" smtClean="0"/>
              <a:t> 그 미술관의 전시회에 대한 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카드리스트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smtClean="0"/>
              <a:t>출력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기능시범에서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재설명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58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순위인 지역별 </a:t>
            </a:r>
            <a:r>
              <a:rPr lang="ko-KR" altLang="en-US" dirty="0" err="1" smtClean="0"/>
              <a:t>검색중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서울전체</a:t>
            </a:r>
            <a:r>
              <a:rPr lang="ko-KR" altLang="en-US" dirty="0" smtClean="0"/>
              <a:t> 화면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왼쪽에 미술관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전시회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지역에 대해서 선택 가능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기본적으로 미술관 선택되어있음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오른쪽에 미술관 사진들과 정보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즐겨찾기</a:t>
            </a:r>
            <a:r>
              <a:rPr lang="ko-KR" altLang="en-US" baseline="0" dirty="0" smtClean="0"/>
              <a:t> 버튼이 구현되어 있음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미술관 정보를 클릭하면 해당 홈페이지로 이동하게끔 하이퍼링크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즐겨찾기</a:t>
            </a:r>
            <a:r>
              <a:rPr lang="ko-KR" altLang="en-US" baseline="0" dirty="0" smtClean="0"/>
              <a:t> 버튼의 빈 칸에 저장하고 싶은 폴더를 입력하면 해당 폴더에 저장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587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내용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주제 설명 간략히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주제에 대해서 구현하고자 하는 목표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목표에 대한 계획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결과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피드백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개인적 피드백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690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비교 </a:t>
            </a:r>
            <a:r>
              <a:rPr lang="ko-KR" altLang="en-US" baseline="0" dirty="0" err="1" smtClean="0"/>
              <a:t>개발과제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서블릿</a:t>
            </a:r>
            <a:r>
              <a:rPr lang="ko-KR" altLang="en-US" baseline="0" dirty="0" smtClean="0"/>
              <a:t> 기능을 주로 이용함</a:t>
            </a:r>
            <a:endParaRPr lang="en-US" altLang="ko-KR" baseline="0" dirty="0" smtClean="0"/>
          </a:p>
          <a:p>
            <a:r>
              <a:rPr lang="ko-KR" altLang="en-US" baseline="0" dirty="0" smtClean="0"/>
              <a:t>관심 전시회와 미술관을 비교하려면 개인 아이디로 </a:t>
            </a:r>
            <a:r>
              <a:rPr lang="ko-KR" altLang="en-US" baseline="0" dirty="0" err="1" smtClean="0"/>
              <a:t>즐겨찾기</a:t>
            </a:r>
            <a:r>
              <a:rPr lang="ko-KR" altLang="en-US" baseline="0" dirty="0" smtClean="0"/>
              <a:t> 기능이 추가되어야하기 때문에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순위가 </a:t>
            </a:r>
            <a:r>
              <a:rPr lang="ko-KR" altLang="en-US" baseline="0" dirty="0" err="1" smtClean="0"/>
              <a:t>마이페이지</a:t>
            </a:r>
            <a:r>
              <a:rPr lang="ko-KR" altLang="en-US" baseline="0" dirty="0" smtClean="0"/>
              <a:t> 구현이 됨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92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-1</a:t>
            </a:r>
            <a:r>
              <a:rPr lang="ko-KR" altLang="en-US" dirty="0" smtClean="0"/>
              <a:t> 회원가입 화면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회원가입으로 아이디와 비밀번호를 필수적으로 입력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이름은 선택</a:t>
            </a:r>
            <a:r>
              <a:rPr lang="en-US" altLang="ko-KR" dirty="0" smtClean="0"/>
              <a:t>. -&gt;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저장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06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-2</a:t>
            </a:r>
            <a:r>
              <a:rPr lang="ko-KR" altLang="en-US" dirty="0" smtClean="0"/>
              <a:t> 회원가입 </a:t>
            </a:r>
            <a:r>
              <a:rPr lang="ko-KR" altLang="en-US" dirty="0" err="1" smtClean="0"/>
              <a:t>기능구현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정상적으로 가입됨</a:t>
            </a:r>
            <a:r>
              <a:rPr lang="en-US" altLang="ko-KR" dirty="0" smtClean="0"/>
              <a:t>. Alert </a:t>
            </a:r>
            <a:r>
              <a:rPr lang="ko-KR" altLang="en-US" dirty="0" err="1" smtClean="0"/>
              <a:t>출력후</a:t>
            </a:r>
            <a:r>
              <a:rPr lang="ko-KR" altLang="en-US" dirty="0" smtClean="0"/>
              <a:t> 메인 페이지 이동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94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-3</a:t>
            </a:r>
            <a:r>
              <a:rPr lang="ko-KR" altLang="en-US" dirty="0" smtClean="0"/>
              <a:t> 로그인 화면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회원가입과 유사하지만 아이디 기억하기 체크박스가 있음 한번 로그인 하면 그 아이디가 </a:t>
            </a:r>
            <a:r>
              <a:rPr lang="ko-KR" altLang="en-US" dirty="0" err="1" smtClean="0"/>
              <a:t>적혀져있음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770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-4</a:t>
            </a:r>
            <a:r>
              <a:rPr lang="ko-KR" altLang="en-US" dirty="0" smtClean="0"/>
              <a:t> 로그인 </a:t>
            </a:r>
            <a:r>
              <a:rPr lang="ko-KR" altLang="en-US" dirty="0" err="1" smtClean="0"/>
              <a:t>기능구현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방금 가입한 계정으로 로그인</a:t>
            </a:r>
            <a:r>
              <a:rPr lang="en-US" altLang="ko-KR" dirty="0" smtClean="0"/>
              <a:t>. </a:t>
            </a:r>
            <a:r>
              <a:rPr lang="ko-KR" altLang="en-US" dirty="0" smtClean="0"/>
              <a:t>로그인 </a:t>
            </a:r>
            <a:r>
              <a:rPr lang="ko-KR" altLang="en-US" dirty="0" err="1" smtClean="0"/>
              <a:t>성공시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메인 페이지로 자동 이동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Nav</a:t>
            </a:r>
            <a:r>
              <a:rPr lang="ko-KR" altLang="en-US" baseline="0" dirty="0" smtClean="0"/>
              <a:t>바에 내용이 </a:t>
            </a:r>
            <a:r>
              <a:rPr lang="ko-KR" altLang="en-US" baseline="0" dirty="0" err="1" smtClean="0"/>
              <a:t>바뀌어있음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633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-6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틀 작성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왼쪽에 여러가지 페이지로 </a:t>
            </a:r>
            <a:r>
              <a:rPr lang="ko-KR" altLang="en-US" dirty="0" err="1" smtClean="0"/>
              <a:t>이동할수있는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리스트바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내정보가</a:t>
            </a:r>
            <a:r>
              <a:rPr lang="ko-KR" altLang="en-US" dirty="0" smtClean="0"/>
              <a:t> 기본 선택됨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메인화면</a:t>
            </a:r>
            <a:r>
              <a:rPr lang="en-US" altLang="ko-KR" dirty="0" smtClean="0"/>
              <a:t>). </a:t>
            </a:r>
            <a:r>
              <a:rPr lang="ko-KR" altLang="en-US" dirty="0" smtClean="0"/>
              <a:t>중앙에 개인정보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오른쪽에 메모지로 쓸 달력</a:t>
            </a:r>
            <a:r>
              <a:rPr lang="en-US" altLang="ko-KR" dirty="0" smtClean="0"/>
              <a:t>. (</a:t>
            </a:r>
            <a:r>
              <a:rPr lang="ko-KR" altLang="en-US" dirty="0" smtClean="0"/>
              <a:t>모든 회원의 달력 메모 내용이 공통으로 보임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733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-7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메인 기능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개인정보 수정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아이디를 제외한 개인정보</a:t>
            </a:r>
            <a:r>
              <a:rPr lang="ko-KR" altLang="en-US" baseline="0" dirty="0" smtClean="0"/>
              <a:t> 수정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성별이나 </a:t>
            </a:r>
            <a:r>
              <a:rPr lang="ko-KR" altLang="en-US" baseline="0" dirty="0" err="1" smtClean="0"/>
              <a:t>연령대등의</a:t>
            </a:r>
            <a:r>
              <a:rPr lang="ko-KR" altLang="en-US" baseline="0" dirty="0" smtClean="0"/>
              <a:t> 개인정보는 후에 예매 회원 통계에 </a:t>
            </a:r>
            <a:r>
              <a:rPr lang="ko-KR" altLang="en-US" baseline="0" dirty="0" err="1" smtClean="0"/>
              <a:t>쓰일수</a:t>
            </a:r>
            <a:r>
              <a:rPr lang="ko-KR" altLang="en-US" baseline="0" dirty="0" smtClean="0"/>
              <a:t> 있음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156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-7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메인 기능 구현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개인정보 수정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아이디를 제외한 개인정보</a:t>
            </a:r>
            <a:r>
              <a:rPr lang="ko-KR" altLang="en-US" baseline="0" dirty="0" smtClean="0"/>
              <a:t> 수정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수정후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내정보로</a:t>
            </a:r>
            <a:r>
              <a:rPr lang="ko-KR" altLang="en-US" baseline="0" dirty="0" smtClean="0"/>
              <a:t> 이동하면서 수정된 정보 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13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-1~2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관심 미술관 화면</a:t>
            </a:r>
            <a:endParaRPr lang="en-US" altLang="ko-KR" dirty="0" smtClean="0"/>
          </a:p>
          <a:p>
            <a:r>
              <a:rPr lang="ko-KR" altLang="en-US" dirty="0" smtClean="0"/>
              <a:t>생성된 </a:t>
            </a:r>
            <a:r>
              <a:rPr lang="ko-KR" altLang="en-US" dirty="0" err="1" smtClean="0"/>
              <a:t>폴더목록이</a:t>
            </a:r>
            <a:r>
              <a:rPr lang="ko-KR" altLang="en-US" dirty="0" smtClean="0"/>
              <a:t> 보여야 하지만 생성된 폴더가 없음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새폴더</a:t>
            </a:r>
            <a:r>
              <a:rPr lang="ko-KR" altLang="en-US" dirty="0" smtClean="0"/>
              <a:t> 생성으로 폴더 이름만 입력하여 </a:t>
            </a:r>
            <a:r>
              <a:rPr lang="ko-KR" altLang="en-US" dirty="0" err="1" smtClean="0"/>
              <a:t>생성가능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01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-5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관심 미술관 폴더 생성 기능 구현</a:t>
            </a:r>
            <a:endParaRPr lang="en-US" altLang="ko-KR" dirty="0" smtClean="0"/>
          </a:p>
          <a:p>
            <a:r>
              <a:rPr lang="ko-KR" altLang="en-US" dirty="0" smtClean="0"/>
              <a:t>폴더 이름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생성버튼을</a:t>
            </a:r>
            <a:r>
              <a:rPr lang="ko-KR" altLang="en-US" dirty="0" smtClean="0"/>
              <a:t> 누르면 </a:t>
            </a:r>
            <a:r>
              <a:rPr lang="ko-KR" altLang="en-US" dirty="0" err="1" smtClean="0"/>
              <a:t>내정보로</a:t>
            </a:r>
            <a:r>
              <a:rPr lang="ko-KR" altLang="en-US" dirty="0" smtClean="0"/>
              <a:t> 이동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79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전시회 검색</a:t>
            </a:r>
            <a:endParaRPr lang="en-US" altLang="ko-KR" dirty="0" smtClean="0"/>
          </a:p>
          <a:p>
            <a:r>
              <a:rPr lang="ko-KR" altLang="en-US" dirty="0" smtClean="0"/>
              <a:t>주제 선정 이유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7089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-5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관심 미술관 폴더 생성 기능 구현</a:t>
            </a:r>
            <a:endParaRPr lang="en-US" altLang="ko-KR" dirty="0" smtClean="0"/>
          </a:p>
          <a:p>
            <a:r>
              <a:rPr lang="ko-KR" altLang="en-US" dirty="0" smtClean="0"/>
              <a:t>관심 미술관 리스트 버튼을 누르면 생성된 폴더 확인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마지막 </a:t>
            </a:r>
            <a:r>
              <a:rPr lang="ko-KR" altLang="en-US" dirty="0" err="1" smtClean="0"/>
              <a:t>한글자가</a:t>
            </a:r>
            <a:r>
              <a:rPr lang="ko-KR" altLang="en-US" dirty="0" smtClean="0"/>
              <a:t> 부족한데 오류없이 생성되지만 </a:t>
            </a:r>
            <a:r>
              <a:rPr lang="en-US" altLang="ko-KR" dirty="0" smtClean="0"/>
              <a:t>oracle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에도 없음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6475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-2</a:t>
            </a:r>
            <a:r>
              <a:rPr lang="ko-KR" altLang="en-US" dirty="0" smtClean="0"/>
              <a:t> 미술관 </a:t>
            </a:r>
            <a:r>
              <a:rPr lang="ko-KR" altLang="en-US" dirty="0" err="1" smtClean="0"/>
              <a:t>즐겨찾기</a:t>
            </a:r>
            <a:endParaRPr lang="en-US" altLang="ko-KR" dirty="0" smtClean="0"/>
          </a:p>
          <a:p>
            <a:r>
              <a:rPr lang="ko-KR" altLang="en-US" dirty="0" err="1" smtClean="0"/>
              <a:t>폴더명과</a:t>
            </a:r>
            <a:r>
              <a:rPr lang="ko-KR" altLang="en-US" dirty="0" smtClean="0"/>
              <a:t> 정확하게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제출버튼</a:t>
            </a:r>
            <a:r>
              <a:rPr lang="ko-KR" altLang="en-US" dirty="0" smtClean="0"/>
              <a:t> 클릭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80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-6, 3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-7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관심 미술관 폴더 내용 목록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관심 리스트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 비교</a:t>
            </a:r>
            <a:endParaRPr lang="en-US" altLang="ko-KR" dirty="0" smtClean="0"/>
          </a:p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관심 미술관을 누르고 </a:t>
            </a:r>
            <a:r>
              <a:rPr lang="ko-KR" altLang="en-US" dirty="0" err="1" smtClean="0"/>
              <a:t>폴더열기를</a:t>
            </a:r>
            <a:r>
              <a:rPr lang="ko-KR" altLang="en-US" dirty="0" smtClean="0"/>
              <a:t> 누르면 이동하는 화면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404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nonePage</a:t>
            </a:r>
            <a:r>
              <a:rPr lang="ko-KR" altLang="en-US" baseline="0" dirty="0" smtClean="0"/>
              <a:t>라는 이름의 페이지를 </a:t>
            </a:r>
            <a:r>
              <a:rPr lang="en-US" altLang="ko-KR" baseline="0" dirty="0" smtClean="0"/>
              <a:t>html</a:t>
            </a:r>
            <a:r>
              <a:rPr lang="ko-KR" altLang="en-US" baseline="0" dirty="0" smtClean="0"/>
              <a:t>로 만들었지만 주소를 찾지 못함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원래는 좌우로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있게 하려고 했지만 </a:t>
            </a:r>
            <a:r>
              <a:rPr lang="en-US" altLang="ko-KR" baseline="0" dirty="0" err="1" smtClean="0"/>
              <a:t>css</a:t>
            </a:r>
            <a:r>
              <a:rPr lang="ko-KR" altLang="en-US" baseline="0" dirty="0" smtClean="0"/>
              <a:t>문제로 위아래로 구현됨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아래로 내려보면 제대로 목록에 </a:t>
            </a:r>
            <a:r>
              <a:rPr lang="ko-KR" altLang="en-US" baseline="0" dirty="0" err="1" smtClean="0"/>
              <a:t>등록된걸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볼수</a:t>
            </a:r>
            <a:r>
              <a:rPr lang="ko-KR" altLang="en-US" baseline="0" dirty="0" smtClean="0"/>
              <a:t> 있음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63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순위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찜한</a:t>
            </a:r>
            <a:r>
              <a:rPr lang="ko-KR" altLang="en-US" dirty="0" smtClean="0"/>
              <a:t> 전시회 화면</a:t>
            </a:r>
            <a:endParaRPr lang="en-US" altLang="ko-KR" dirty="0" smtClean="0"/>
          </a:p>
          <a:p>
            <a:r>
              <a:rPr lang="ko-KR" altLang="en-US" dirty="0" err="1" smtClean="0"/>
              <a:t>찜한</a:t>
            </a:r>
            <a:r>
              <a:rPr lang="ko-KR" altLang="en-US" dirty="0" smtClean="0"/>
              <a:t> 미술관과 동일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57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순위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최근 본 전시회 화면</a:t>
            </a:r>
            <a:endParaRPr lang="en-US" altLang="ko-KR" dirty="0" smtClean="0"/>
          </a:p>
          <a:p>
            <a:r>
              <a:rPr lang="ko-KR" altLang="en-US" dirty="0" err="1" smtClean="0"/>
              <a:t>미구현</a:t>
            </a:r>
            <a:r>
              <a:rPr lang="ko-KR" altLang="en-US" dirty="0" smtClean="0"/>
              <a:t> 기능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피피티를</a:t>
            </a:r>
            <a:r>
              <a:rPr lang="ko-KR" altLang="en-US" dirty="0" smtClean="0"/>
              <a:t> 나가 페이지 접속 </a:t>
            </a:r>
            <a:r>
              <a:rPr lang="ko-KR" altLang="en-US" dirty="0" err="1" smtClean="0"/>
              <a:t>기능시범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372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en-US" altLang="ko-KR" dirty="0" smtClean="0"/>
          </a:p>
          <a:p>
            <a:r>
              <a:rPr lang="ko-KR" altLang="en-US" dirty="0" smtClean="0"/>
              <a:t>요구사항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3</a:t>
            </a:r>
            <a:r>
              <a:rPr lang="ko-KR" altLang="en-US" baseline="0" dirty="0" err="1" smtClean="0"/>
              <a:t>가지중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비교위주로</a:t>
            </a:r>
            <a:r>
              <a:rPr lang="ko-KR" altLang="en-US" baseline="0" dirty="0" smtClean="0"/>
              <a:t> 구현됨</a:t>
            </a:r>
            <a:endParaRPr lang="en-US" altLang="ko-KR" baseline="0" dirty="0" smtClean="0"/>
          </a:p>
          <a:p>
            <a:r>
              <a:rPr lang="ko-KR" altLang="en-US" dirty="0" smtClean="0"/>
              <a:t>리뷰는 </a:t>
            </a:r>
            <a:r>
              <a:rPr lang="ko-KR" altLang="en-US" dirty="0" err="1" smtClean="0"/>
              <a:t>계획밖에</a:t>
            </a:r>
            <a:r>
              <a:rPr lang="ko-KR" altLang="en-US" dirty="0" smtClean="0"/>
              <a:t> 진행이 </a:t>
            </a:r>
            <a:r>
              <a:rPr lang="ko-KR" altLang="en-US" dirty="0" err="1" smtClean="0"/>
              <a:t>안됐음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933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기술 스택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 </a:t>
            </a:r>
            <a:r>
              <a:rPr lang="ko-KR" altLang="en-US" dirty="0" err="1" smtClean="0"/>
              <a:t>개발과제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세부개발과제가 정해지다 말았음</a:t>
            </a:r>
            <a:endParaRPr lang="en-US" altLang="ko-KR" dirty="0" smtClean="0"/>
          </a:p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세부개발과제가 가장 확실히 </a:t>
            </a:r>
            <a:r>
              <a:rPr lang="ko-KR" altLang="en-US" dirty="0" err="1" smtClean="0"/>
              <a:t>정해져있고</a:t>
            </a:r>
            <a:r>
              <a:rPr lang="ko-KR" altLang="en-US" dirty="0" smtClean="0"/>
              <a:t> 가장 많이 개발됨</a:t>
            </a:r>
            <a:endParaRPr lang="en-US" altLang="ko-KR" dirty="0" smtClean="0"/>
          </a:p>
          <a:p>
            <a:r>
              <a:rPr lang="ko-KR" altLang="en-US" dirty="0" smtClean="0"/>
              <a:t>리뷰 </a:t>
            </a:r>
            <a:r>
              <a:rPr lang="ko-KR" altLang="en-US" dirty="0" err="1" smtClean="0"/>
              <a:t>개발과제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세부개발과제를 생각하지</a:t>
            </a:r>
            <a:r>
              <a:rPr lang="ko-KR" altLang="en-US" baseline="0" dirty="0" smtClean="0"/>
              <a:t> 못했음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홈페이지 구조를 우선적으로 제작하면서 스프링 위주로 개인프로젝트가 진행됨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483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프로젝트를 진행하면서 긍정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상관없이 가장 크게 느낀 피드백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가지부터 설명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페이지에 전부 </a:t>
            </a:r>
            <a:r>
              <a:rPr lang="ko-KR" altLang="en-US" dirty="0" err="1" smtClean="0"/>
              <a:t>담을수</a:t>
            </a:r>
            <a:r>
              <a:rPr lang="ko-KR" altLang="en-US" dirty="0" smtClean="0"/>
              <a:t> 없을 정도로 </a:t>
            </a:r>
            <a:r>
              <a:rPr lang="ko-KR" altLang="en-US" dirty="0" err="1" smtClean="0"/>
              <a:t>개발과제가</a:t>
            </a:r>
            <a:r>
              <a:rPr lang="ko-KR" altLang="en-US" dirty="0" smtClean="0"/>
              <a:t> 많다</a:t>
            </a:r>
            <a:endParaRPr lang="en-US" altLang="ko-KR" dirty="0" smtClean="0"/>
          </a:p>
          <a:p>
            <a:r>
              <a:rPr lang="ko-KR" altLang="en-US" dirty="0" smtClean="0"/>
              <a:t>이번 개인프로젝트의 가장 크게 </a:t>
            </a:r>
            <a:r>
              <a:rPr lang="ko-KR" altLang="en-US" dirty="0" err="1" smtClean="0"/>
              <a:t>와닿는</a:t>
            </a:r>
            <a:r>
              <a:rPr lang="ko-KR" altLang="en-US" dirty="0" smtClean="0"/>
              <a:t> 특징은 내 실력에 비해 너무 큰 </a:t>
            </a:r>
            <a:r>
              <a:rPr lang="ko-KR" altLang="en-US" dirty="0" err="1" smtClean="0"/>
              <a:t>규모인것</a:t>
            </a:r>
            <a:r>
              <a:rPr lang="ko-KR" altLang="en-US" dirty="0" smtClean="0"/>
              <a:t> 같다</a:t>
            </a:r>
            <a:endParaRPr lang="en-US" altLang="ko-KR" dirty="0" smtClean="0"/>
          </a:p>
          <a:p>
            <a:r>
              <a:rPr lang="ko-KR" altLang="en-US" dirty="0" smtClean="0"/>
              <a:t>개발 기간이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달 이상이었으면 충분히 </a:t>
            </a:r>
            <a:r>
              <a:rPr lang="ko-KR" altLang="en-US" dirty="0" err="1" smtClean="0"/>
              <a:t>생각해놓은</a:t>
            </a:r>
            <a:r>
              <a:rPr lang="ko-KR" altLang="en-US" dirty="0" smtClean="0"/>
              <a:t> 것들을 </a:t>
            </a:r>
            <a:r>
              <a:rPr lang="ko-KR" altLang="en-US" dirty="0" err="1" smtClean="0"/>
              <a:t>개발해봤을것</a:t>
            </a:r>
            <a:r>
              <a:rPr lang="ko-KR" altLang="en-US" dirty="0" smtClean="0"/>
              <a:t> 같다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180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피드백을 긍정적 피드백과 부정적 피드백으로 나누어서 긍정적 피드백부터 발표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촉박한 시간에 다양한 기능을 넣어서 잘 </a:t>
            </a:r>
            <a:r>
              <a:rPr lang="ko-KR" altLang="en-US" dirty="0" err="1" smtClean="0"/>
              <a:t>만들어낸것</a:t>
            </a:r>
            <a:r>
              <a:rPr lang="ko-KR" altLang="en-US" dirty="0" smtClean="0"/>
              <a:t> 같다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271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전시회 </a:t>
            </a:r>
            <a:r>
              <a:rPr lang="ko-KR" altLang="en-US" dirty="0" smtClean="0"/>
              <a:t>리스트에서 전시회를 </a:t>
            </a:r>
            <a:r>
              <a:rPr lang="ko-KR" altLang="en-US" dirty="0" smtClean="0"/>
              <a:t>누르면 전시회 상세정보가 나오고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예매하기 기능은 이</a:t>
            </a:r>
            <a:r>
              <a:rPr lang="ko-KR" altLang="en-US" baseline="0" dirty="0" smtClean="0"/>
              <a:t> 프로젝트에서 구현하지 않을 계획이었기 때문에</a:t>
            </a:r>
            <a:endParaRPr lang="en-US" altLang="ko-KR" baseline="0" dirty="0" smtClean="0"/>
          </a:p>
          <a:p>
            <a:r>
              <a:rPr lang="ko-KR" altLang="en-US" baseline="0" dirty="0" smtClean="0"/>
              <a:t>전시회 상세정보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리뷰검색이</a:t>
            </a:r>
            <a:r>
              <a:rPr lang="ko-KR" altLang="en-US" baseline="0" dirty="0" smtClean="0"/>
              <a:t> 나오고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예매하기 버튼에 하이퍼링크를 걸어서 외부페이지에서 </a:t>
            </a:r>
            <a:r>
              <a:rPr lang="ko-KR" altLang="en-US" baseline="0" dirty="0" err="1" smtClean="0"/>
              <a:t>예매할수</a:t>
            </a:r>
            <a:r>
              <a:rPr lang="ko-KR" altLang="en-US" baseline="0" dirty="0" smtClean="0"/>
              <a:t> 있도록 하려고 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536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내가 검색하고자 하는 전시회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850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예매하기 기능이 </a:t>
            </a:r>
            <a:r>
              <a:rPr lang="ko-KR" altLang="en-US" dirty="0" err="1" smtClean="0"/>
              <a:t>없다보니</a:t>
            </a:r>
            <a:r>
              <a:rPr lang="ko-KR" altLang="en-US" dirty="0" smtClean="0"/>
              <a:t> 다 똑같은 페이지에 다 똑같은 </a:t>
            </a:r>
            <a:r>
              <a:rPr lang="ko-KR" altLang="en-US" dirty="0" smtClean="0"/>
              <a:t>기능들을 양만 많이 </a:t>
            </a:r>
            <a:r>
              <a:rPr lang="ko-KR" altLang="en-US" dirty="0" err="1" smtClean="0"/>
              <a:t>찍어내려니</a:t>
            </a:r>
            <a:r>
              <a:rPr lang="ko-KR" altLang="en-US" dirty="0" smtClean="0"/>
              <a:t> 페이지들이 전부 진부하고 프로그래밍 연습도 </a:t>
            </a:r>
            <a:r>
              <a:rPr lang="ko-KR" altLang="en-US" dirty="0" err="1" smtClean="0"/>
              <a:t>안될것</a:t>
            </a:r>
            <a:r>
              <a:rPr lang="ko-KR" altLang="en-US" dirty="0" smtClean="0"/>
              <a:t> 같았지만</a:t>
            </a:r>
            <a:endParaRPr lang="en-US" altLang="ko-KR" dirty="0" smtClean="0"/>
          </a:p>
          <a:p>
            <a:r>
              <a:rPr lang="ko-KR" altLang="en-US" dirty="0" smtClean="0"/>
              <a:t>기능들을 다 </a:t>
            </a:r>
            <a:r>
              <a:rPr lang="ko-KR" altLang="en-US" dirty="0" err="1" smtClean="0"/>
              <a:t>구현하진</a:t>
            </a:r>
            <a:r>
              <a:rPr lang="ko-KR" altLang="en-US" dirty="0" smtClean="0"/>
              <a:t> 못하더라도 화면에 다양한 기능들을 추가해서 페이지 틀을 </a:t>
            </a:r>
            <a:r>
              <a:rPr lang="ko-KR" altLang="en-US" dirty="0" err="1" smtClean="0"/>
              <a:t>구상한건</a:t>
            </a:r>
            <a:r>
              <a:rPr lang="ko-KR" altLang="en-US" dirty="0" smtClean="0"/>
              <a:t> 잘 했다고 </a:t>
            </a:r>
            <a:r>
              <a:rPr lang="ko-KR" altLang="en-US" dirty="0" smtClean="0"/>
              <a:t>생각한다</a:t>
            </a:r>
            <a:endParaRPr lang="en-US" altLang="ko-KR" dirty="0" smtClean="0"/>
          </a:p>
          <a:p>
            <a:r>
              <a:rPr lang="ko-KR" altLang="en-US" dirty="0" smtClean="0"/>
              <a:t>후에 이 프로젝트를 이어서 </a:t>
            </a:r>
            <a:r>
              <a:rPr lang="ko-KR" altLang="en-US" dirty="0" err="1" smtClean="0"/>
              <a:t>진행할때도</a:t>
            </a:r>
            <a:r>
              <a:rPr lang="ko-KR" altLang="en-US" dirty="0" smtClean="0"/>
              <a:t> 계획이 잘 짜여져서 </a:t>
            </a:r>
            <a:r>
              <a:rPr lang="ko-KR" altLang="en-US" dirty="0" err="1" smtClean="0"/>
              <a:t>기능구현만</a:t>
            </a:r>
            <a:r>
              <a:rPr lang="ko-KR" altLang="en-US" dirty="0" smtClean="0"/>
              <a:t> 공부하고 </a:t>
            </a:r>
            <a:r>
              <a:rPr lang="ko-KR" altLang="en-US" dirty="0" err="1" smtClean="0"/>
              <a:t>개발할수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있을것</a:t>
            </a:r>
            <a:r>
              <a:rPr lang="ko-KR" altLang="en-US" dirty="0" smtClean="0"/>
              <a:t> 같다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6144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관심 미술관 폴더 기능 구현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왼쪽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코드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오른쪽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해당 페이지</a:t>
            </a:r>
            <a:endParaRPr lang="en-US" altLang="ko-KR" baseline="0" dirty="0" smtClean="0"/>
          </a:p>
          <a:p>
            <a:r>
              <a:rPr lang="ko-KR" altLang="en-US" baseline="0" dirty="0" smtClean="0"/>
              <a:t>원래는 네모 칸 안에 </a:t>
            </a:r>
            <a:r>
              <a:rPr lang="ko-KR" altLang="en-US" baseline="0" dirty="0" err="1" smtClean="0"/>
              <a:t>폴더열기로</a:t>
            </a:r>
            <a:r>
              <a:rPr lang="ko-KR" altLang="en-US" baseline="0" dirty="0" smtClean="0"/>
              <a:t> 새로운 페이지를 </a:t>
            </a:r>
            <a:r>
              <a:rPr lang="ko-KR" altLang="en-US" baseline="0" dirty="0" err="1" smtClean="0"/>
              <a:t>열려던게</a:t>
            </a:r>
            <a:r>
              <a:rPr lang="ko-KR" altLang="en-US" baseline="0" dirty="0" smtClean="0"/>
              <a:t> 아니라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안에 폴더 내용물을 넣으려고 했지만</a:t>
            </a:r>
            <a:endParaRPr lang="en-US" altLang="ko-KR" baseline="0" dirty="0" smtClean="0"/>
          </a:p>
          <a:p>
            <a:r>
              <a:rPr lang="ko-KR" altLang="en-US" baseline="0" dirty="0" smtClean="0"/>
              <a:t>왼쪽의 코드를 보면 </a:t>
            </a:r>
            <a:r>
              <a:rPr lang="en-US" altLang="ko-KR" baseline="0" dirty="0" smtClean="0"/>
              <a:t>&lt;</a:t>
            </a:r>
            <a:r>
              <a:rPr lang="en-US" altLang="ko-KR" baseline="0" dirty="0" err="1" smtClean="0"/>
              <a:t>c:forEach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안에 또 </a:t>
            </a:r>
            <a:r>
              <a:rPr lang="en-US" altLang="ko-KR" baseline="0" dirty="0" smtClean="0"/>
              <a:t>&lt;</a:t>
            </a:r>
            <a:r>
              <a:rPr lang="en-US" altLang="ko-KR" baseline="0" dirty="0" err="1" smtClean="0"/>
              <a:t>c:forEach</a:t>
            </a:r>
            <a:r>
              <a:rPr lang="en-US" altLang="ko-KR" baseline="0" dirty="0" smtClean="0"/>
              <a:t>&gt; </a:t>
            </a:r>
            <a:r>
              <a:rPr lang="ko-KR" altLang="en-US" baseline="0" dirty="0" err="1" smtClean="0"/>
              <a:t>넣어야함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오류가 너무 많이 나서 계속 고민하고 있었지만 이 프로젝트의 목적은 전시회를 검색하고 그중 마음에 드는 전시회들을 비교하는 것임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고도화된 </a:t>
            </a:r>
            <a:r>
              <a:rPr lang="ko-KR" altLang="en-US" baseline="0" dirty="0" err="1" smtClean="0"/>
              <a:t>마이페이지</a:t>
            </a:r>
            <a:r>
              <a:rPr lang="ko-KR" altLang="en-US" baseline="0" dirty="0" smtClean="0"/>
              <a:t> 기능을 위해서 너무 많은 시간을 </a:t>
            </a:r>
            <a:r>
              <a:rPr lang="ko-KR" altLang="en-US" baseline="0" dirty="0" err="1" smtClean="0"/>
              <a:t>소모할순</a:t>
            </a:r>
            <a:r>
              <a:rPr lang="ko-KR" altLang="en-US" baseline="0" dirty="0" smtClean="0"/>
              <a:t> 없어서 빠르게 </a:t>
            </a:r>
            <a:r>
              <a:rPr lang="ko-KR" altLang="en-US" baseline="0" dirty="0" err="1" smtClean="0"/>
              <a:t>폴더열기</a:t>
            </a:r>
            <a:r>
              <a:rPr lang="ko-KR" altLang="en-US" baseline="0" dirty="0" smtClean="0"/>
              <a:t> 버튼으로 바꾸고 시간에 맞게 개인프로젝트를 </a:t>
            </a:r>
            <a:r>
              <a:rPr lang="ko-KR" altLang="en-US" baseline="0" dirty="0" err="1" smtClean="0"/>
              <a:t>마친것이</a:t>
            </a:r>
            <a:r>
              <a:rPr lang="ko-KR" altLang="en-US" baseline="0" dirty="0" smtClean="0"/>
              <a:t> 개인적인 긍정적 피드백이라고 생각함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522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서울에 있는 전체 전시회를 보여줄 페이지도 아직 만들지 못했다</a:t>
            </a:r>
            <a:endParaRPr lang="en-US" altLang="ko-KR" dirty="0" smtClean="0"/>
          </a:p>
          <a:p>
            <a:r>
              <a:rPr lang="ko-KR" altLang="en-US" dirty="0" smtClean="0"/>
              <a:t>전 지역마다 페이지를 만들기엔 초보 개발자로서 실력이 부족했다</a:t>
            </a:r>
            <a:endParaRPr lang="en-US" altLang="ko-KR" dirty="0" smtClean="0"/>
          </a:p>
          <a:p>
            <a:r>
              <a:rPr lang="ko-KR" altLang="en-US" dirty="0" smtClean="0"/>
              <a:t>원래는 이렇게 전시회 카테고리에 전시회 카드들이 </a:t>
            </a:r>
            <a:r>
              <a:rPr lang="ko-KR" altLang="en-US" dirty="0" err="1" smtClean="0"/>
              <a:t>나열되어야</a:t>
            </a:r>
            <a:r>
              <a:rPr lang="ko-KR" altLang="en-US" dirty="0" smtClean="0"/>
              <a:t> 하는데 하나하나 다 구현하지 못했다</a:t>
            </a:r>
            <a:endParaRPr lang="en-US" altLang="ko-KR" dirty="0" smtClean="0"/>
          </a:p>
          <a:p>
            <a:r>
              <a:rPr lang="ko-KR" altLang="en-US" dirty="0" smtClean="0"/>
              <a:t>서울 외에 다른 지역들은 페이지 자체를 만들지도 못했다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23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다른 지역은 고사하고 서울의 지역들 검색 기능도 구현하지 못했다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5545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긍정적 피드백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부정적 피드백을 합친 종합 개인 소견으로는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그나마 관심 </a:t>
            </a:r>
            <a:r>
              <a:rPr lang="ko-KR" altLang="en-US" baseline="0" dirty="0" err="1" smtClean="0"/>
              <a:t>주제라서</a:t>
            </a:r>
            <a:r>
              <a:rPr lang="ko-KR" altLang="en-US" baseline="0" dirty="0" smtClean="0"/>
              <a:t> 정성을 가지고 프로젝트를 진행해서 시간이 부족하고 난관이 있어도 잘 </a:t>
            </a:r>
            <a:r>
              <a:rPr lang="ko-KR" altLang="en-US" baseline="0" dirty="0" err="1" smtClean="0"/>
              <a:t>해결할수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있었던것</a:t>
            </a:r>
            <a:r>
              <a:rPr lang="ko-KR" altLang="en-US" baseline="0" dirty="0" smtClean="0"/>
              <a:t> 같다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처음 하는 프로젝트라서 </a:t>
            </a:r>
            <a:r>
              <a:rPr lang="ko-KR" altLang="en-US" baseline="0" dirty="0" err="1" smtClean="0"/>
              <a:t>간단할줄</a:t>
            </a:r>
            <a:r>
              <a:rPr lang="ko-KR" altLang="en-US" baseline="0" dirty="0" smtClean="0"/>
              <a:t> 알았지만 만들면 만들수록 필요한 기능들이 많아지는 데다가</a:t>
            </a:r>
            <a:endParaRPr lang="en-US" altLang="ko-KR" baseline="0" dirty="0" smtClean="0"/>
          </a:p>
          <a:p>
            <a:r>
              <a:rPr lang="ko-KR" altLang="en-US" baseline="0" dirty="0" smtClean="0"/>
              <a:t>범위가 </a:t>
            </a:r>
            <a:r>
              <a:rPr lang="ko-KR" altLang="en-US" baseline="0" dirty="0" err="1" smtClean="0"/>
              <a:t>전국이라서</a:t>
            </a:r>
            <a:r>
              <a:rPr lang="ko-KR" altLang="en-US" baseline="0" dirty="0" smtClean="0"/>
              <a:t> 결국 전시회 객체들을 페이지에 추가하지 못하면서 검색 기능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리뷰검색기능을 아예 구현하지 못했다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급하게 </a:t>
            </a:r>
            <a:r>
              <a:rPr lang="ko-KR" altLang="en-US" baseline="0" dirty="0" err="1" smtClean="0"/>
              <a:t>찜한</a:t>
            </a:r>
            <a:r>
              <a:rPr lang="ko-KR" altLang="en-US" baseline="0" dirty="0" smtClean="0"/>
              <a:t> 것들을 목록 나열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비교하기 기능이라도 추가하려고 미술관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개를 추가해서 기능 개발을 마쳤다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개인적으로 정성으로 만든 </a:t>
            </a:r>
            <a:r>
              <a:rPr lang="ko-KR" altLang="en-US" baseline="0" dirty="0" err="1" smtClean="0"/>
              <a:t>페이지라서</a:t>
            </a:r>
            <a:r>
              <a:rPr lang="ko-KR" altLang="en-US" baseline="0" dirty="0" smtClean="0"/>
              <a:t> 개인프로젝트로 꾸준히 진행할 예정이다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이번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 개인프로젝트 이후에는 전시회들을 추가해서 가지고 있는 기능들을 토대로 구현해내지 못한 </a:t>
            </a:r>
            <a:r>
              <a:rPr lang="ko-KR" altLang="en-US" baseline="0" dirty="0" err="1" smtClean="0"/>
              <a:t>개발과제를</a:t>
            </a:r>
            <a:r>
              <a:rPr lang="ko-KR" altLang="en-US" baseline="0" dirty="0" smtClean="0"/>
              <a:t> 해낼 예정이다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2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검색이 잘 </a:t>
            </a:r>
            <a:r>
              <a:rPr lang="ko-KR" altLang="en-US" dirty="0" err="1" smtClean="0"/>
              <a:t>안될때가</a:t>
            </a:r>
            <a:r>
              <a:rPr lang="ko-KR" altLang="en-US" dirty="0" smtClean="0"/>
              <a:t>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86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가지로 추려내도 비교 불편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2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리뷰 찾기 불편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36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구현 목표에 대한 발표 내용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검색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리뷰</a:t>
            </a:r>
            <a:r>
              <a:rPr lang="en-US" altLang="ko-KR" baseline="0" dirty="0" smtClean="0"/>
              <a:t>, API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3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검색 필터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번 검색된 전시회들 정보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252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204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2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07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1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12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585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7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64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65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1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B08E2-BC1E-4938-9708-44B43F61B865}" type="datetimeFigureOut">
              <a:rPr lang="ko-KR" altLang="en-US" smtClean="0"/>
              <a:t>2024-03-21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5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together/mypage/actkeyMng_ss.d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전시회 검색 사이트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개인프로젝트 결과 발표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3"/>
    </mc:Choice>
    <mc:Fallback xmlns="">
      <p:transition spd="slow" advTm="83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찜한</a:t>
            </a:r>
            <a:r>
              <a:rPr lang="ko-KR" altLang="en-US" dirty="0" smtClean="0"/>
              <a:t> 전시회들 나열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주소 비교 </a:t>
            </a:r>
            <a:r>
              <a:rPr lang="en-US" altLang="ko-KR" dirty="0" smtClean="0"/>
              <a:t>(</a:t>
            </a:r>
            <a:r>
              <a:rPr lang="ko-KR" altLang="en-US" dirty="0"/>
              <a:t>미술관 별 선택장소와의 거리 </a:t>
            </a:r>
            <a:r>
              <a:rPr lang="ko-KR" altLang="en-US" dirty="0" smtClean="0"/>
              <a:t>비교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가격 비교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컨셉트 비교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상세정보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구현목표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9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29"/>
    </mc:Choice>
    <mc:Fallback xmlns="">
      <p:transition spd="slow" advTm="5452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리뷰 모아보기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다양한 사이트에 흩어진 리뷰 모아보기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네이버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블로그</a:t>
            </a:r>
            <a:r>
              <a:rPr lang="en-US" altLang="ko-KR" sz="2400" dirty="0"/>
              <a:t>&amp;</a:t>
            </a:r>
            <a:r>
              <a:rPr lang="ko-KR" altLang="en-US" sz="2400" dirty="0" smtClean="0"/>
              <a:t>카페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다양한 </a:t>
            </a:r>
            <a:r>
              <a:rPr lang="ko-KR" altLang="en-US" sz="2400" dirty="0" err="1" smtClean="0"/>
              <a:t>예매페이지</a:t>
            </a:r>
            <a:r>
              <a:rPr lang="ko-KR" altLang="en-US" sz="2400" dirty="0" smtClean="0"/>
              <a:t> 내부 </a:t>
            </a:r>
            <a:r>
              <a:rPr lang="ko-KR" altLang="en-US" sz="2400" dirty="0" err="1" smtClean="0"/>
              <a:t>리뷰등</a:t>
            </a:r>
            <a:r>
              <a:rPr lang="en-US" altLang="ko-KR" sz="2400" dirty="0" smtClean="0"/>
              <a:t>..</a:t>
            </a:r>
            <a:endParaRPr lang="ko-KR" altLang="en-US" sz="240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구현목표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9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4"/>
    </mc:Choice>
    <mc:Fallback xmlns="">
      <p:transition spd="slow" advTm="1258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en-US" altLang="ko-KR" dirty="0" smtClean="0"/>
              <a:t>API &amp; </a:t>
            </a:r>
            <a:r>
              <a:rPr lang="ko-KR" altLang="en-US" dirty="0" smtClean="0"/>
              <a:t>사용계획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1995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서울 </a:t>
            </a:r>
            <a:r>
              <a:rPr lang="ko-KR" altLang="en-US" dirty="0" err="1" smtClean="0"/>
              <a:t>열린데이터</a:t>
            </a:r>
            <a:r>
              <a:rPr lang="ko-KR" altLang="en-US" dirty="0" smtClean="0"/>
              <a:t> 광장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data.seoul.go.kr/together/mypage/actkeyMng_ss.do</a:t>
            </a:r>
            <a:endParaRPr lang="en-US" altLang="ko-KR" dirty="0" smtClean="0"/>
          </a:p>
          <a:p>
            <a:r>
              <a:rPr lang="ko-KR" altLang="en-US" dirty="0" err="1" smtClean="0"/>
              <a:t>공공데이터</a:t>
            </a:r>
            <a:r>
              <a:rPr lang="ko-KR" altLang="en-US" dirty="0" smtClean="0"/>
              <a:t> 포털</a:t>
            </a:r>
            <a:endParaRPr lang="en-US" altLang="ko-KR" dirty="0" smtClean="0"/>
          </a:p>
          <a:p>
            <a:pPr lvl="1"/>
            <a:r>
              <a:rPr lang="en-US" altLang="ko-KR" dirty="0"/>
              <a:t>https://www.data.go.kr/index.do</a:t>
            </a:r>
            <a:endParaRPr lang="en-US" altLang="ko-KR" dirty="0" smtClean="0"/>
          </a:p>
          <a:p>
            <a:r>
              <a:rPr lang="ko-KR" altLang="en-US" dirty="0" smtClean="0"/>
              <a:t>문화공공데이터광장</a:t>
            </a:r>
            <a:endParaRPr lang="en-US" altLang="ko-KR" dirty="0" smtClean="0"/>
          </a:p>
          <a:p>
            <a:pPr lvl="1"/>
            <a:r>
              <a:rPr lang="en-US" altLang="ko-KR" dirty="0"/>
              <a:t>https://www.culture.go.kr/data/main/main.do</a:t>
            </a:r>
            <a:endParaRPr lang="en-US" altLang="ko-KR" dirty="0" smtClean="0"/>
          </a:p>
          <a:p>
            <a:r>
              <a:rPr lang="ko-KR" altLang="en-US" dirty="0" err="1" smtClean="0"/>
              <a:t>문화포털</a:t>
            </a:r>
            <a:endParaRPr lang="en-US" altLang="ko-KR" dirty="0" smtClean="0"/>
          </a:p>
          <a:p>
            <a:pPr lvl="1"/>
            <a:r>
              <a:rPr lang="en-US" altLang="ko-KR" dirty="0"/>
              <a:t>https://www.culture.go.kr/index.do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구현목표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52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2"/>
    </mc:Choice>
    <mc:Fallback xmlns="">
      <p:transition spd="slow" advTm="1287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구현계획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96" y="2781301"/>
            <a:ext cx="8707239" cy="2232340"/>
          </a:xfrm>
        </p:spPr>
      </p:pic>
    </p:spTree>
    <p:extLst>
      <p:ext uri="{BB962C8B-B14F-4D97-AF65-F5344CB8AC3E}">
        <p14:creationId xmlns:p14="http://schemas.microsoft.com/office/powerpoint/2010/main" val="151147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ko-KR" altLang="en-US" dirty="0" err="1" smtClean="0"/>
              <a:t>개발과제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147" b="-3561"/>
          <a:stretch/>
        </p:blipFill>
        <p:spPr>
          <a:xfrm>
            <a:off x="721271" y="2589392"/>
            <a:ext cx="2636991" cy="2099055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23" y="2817198"/>
            <a:ext cx="7551927" cy="1643441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621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7" y="2335818"/>
            <a:ext cx="4645025" cy="2805487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096324"/>
            <a:ext cx="4645025" cy="3284477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  <a:r>
              <a:rPr lang="ko-KR" altLang="en-US" dirty="0" err="1"/>
              <a:t>개발과제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순위</a:t>
            </a:r>
            <a:r>
              <a:rPr lang="en-US" altLang="ko-KR" dirty="0"/>
              <a:t> – </a:t>
            </a:r>
            <a:r>
              <a:rPr lang="ko-KR" altLang="en-US" dirty="0" err="1"/>
              <a:t>무필터</a:t>
            </a:r>
            <a:r>
              <a:rPr lang="ko-KR" altLang="en-US" dirty="0"/>
              <a:t> 전체 검색</a:t>
            </a:r>
          </a:p>
        </p:txBody>
      </p:sp>
      <p:sp>
        <p:nvSpPr>
          <p:cNvPr id="7" name="타원 6"/>
          <p:cNvSpPr/>
          <p:nvPr/>
        </p:nvSpPr>
        <p:spPr>
          <a:xfrm>
            <a:off x="2552701" y="2447925"/>
            <a:ext cx="381000" cy="3524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33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36" y="2381467"/>
            <a:ext cx="7211760" cy="3000157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검색 </a:t>
            </a:r>
            <a:r>
              <a:rPr lang="ko-KR" altLang="en-US" dirty="0" err="1"/>
              <a:t>개발과제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순위</a:t>
            </a:r>
            <a:r>
              <a:rPr lang="en-US" altLang="ko-KR" dirty="0"/>
              <a:t> – </a:t>
            </a:r>
            <a:r>
              <a:rPr lang="ko-KR" altLang="en-US" dirty="0" err="1"/>
              <a:t>무필터</a:t>
            </a:r>
            <a:r>
              <a:rPr lang="ko-KR" altLang="en-US" dirty="0"/>
              <a:t> 전체 검색</a:t>
            </a:r>
          </a:p>
        </p:txBody>
      </p:sp>
    </p:spTree>
    <p:extLst>
      <p:ext uri="{BB962C8B-B14F-4D97-AF65-F5344CB8AC3E}">
        <p14:creationId xmlns:p14="http://schemas.microsoft.com/office/powerpoint/2010/main" val="393196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검색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237" y="2011363"/>
            <a:ext cx="4432150" cy="3448050"/>
          </a:xfrm>
        </p:spPr>
      </p:pic>
      <p:pic>
        <p:nvPicPr>
          <p:cNvPr id="12" name="내용 개체 틀 11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149" y="2011363"/>
            <a:ext cx="3995403" cy="3499477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무필터</a:t>
            </a:r>
            <a:r>
              <a:rPr lang="ko-KR" altLang="en-US" dirty="0" smtClean="0"/>
              <a:t> 전체 검색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54237" y="2667000"/>
            <a:ext cx="2922513" cy="1962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572499" y="2181225"/>
            <a:ext cx="2368053" cy="33296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76750" y="2667000"/>
            <a:ext cx="1477799" cy="8096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13311" y="2181225"/>
            <a:ext cx="1659188" cy="332961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53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전체 검색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19" y="2016125"/>
            <a:ext cx="7012087" cy="3449638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무필터</a:t>
            </a:r>
            <a:r>
              <a:rPr lang="ko-KR" altLang="en-US" dirty="0" smtClean="0"/>
              <a:t> 전체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02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서울 전체 검색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06" y="2016125"/>
            <a:ext cx="5992513" cy="3449638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검색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/>
              <a:t>4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지역별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발표내용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구현 목표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구현 계획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개발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결과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피드백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3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3"/>
    </mc:Choice>
    <mc:Fallback xmlns="">
      <p:transition spd="slow" advTm="1183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7" r="41828" b="2701"/>
          <a:stretch/>
        </p:blipFill>
        <p:spPr>
          <a:xfrm>
            <a:off x="85724" y="2221058"/>
            <a:ext cx="2562225" cy="2957079"/>
          </a:xfrm>
        </p:spPr>
      </p:pic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"/>
          <a:stretch/>
        </p:blipFill>
        <p:spPr>
          <a:xfrm>
            <a:off x="2838449" y="2470353"/>
            <a:ext cx="8915567" cy="2458487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개발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65" y="2016125"/>
            <a:ext cx="5551194" cy="3449638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 – 1~2: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4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 </a:t>
            </a:r>
            <a:r>
              <a:rPr lang="ko-KR" altLang="en-US" dirty="0" err="1" smtClean="0"/>
              <a:t>기능구현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4" r="21980"/>
          <a:stretch/>
        </p:blipFill>
        <p:spPr>
          <a:xfrm>
            <a:off x="201420" y="2731610"/>
            <a:ext cx="6069506" cy="2080579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58" y="2607785"/>
            <a:ext cx="3895094" cy="2352546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 – 1~2: </a:t>
            </a:r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6353392" y="3457574"/>
            <a:ext cx="723900" cy="6286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3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565" y="2166482"/>
            <a:ext cx="5551194" cy="3148923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 – 3~4: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702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</a:t>
            </a:r>
            <a:r>
              <a:rPr lang="ko-KR" altLang="en-US" dirty="0" err="1" smtClean="0"/>
              <a:t>기능구현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853" y="2417939"/>
            <a:ext cx="4156918" cy="2634897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996981"/>
            <a:ext cx="4645025" cy="1483164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3~4: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5927633" y="3421062"/>
            <a:ext cx="407004" cy="6286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51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화면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78" y="2019765"/>
            <a:ext cx="6060360" cy="3809535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5~7: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55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기능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12" y="2019765"/>
            <a:ext cx="4713492" cy="3809535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5~7: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17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기능 구현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197" y="2271550"/>
            <a:ext cx="4266231" cy="2927676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212596"/>
            <a:ext cx="4645025" cy="3051933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/>
              <a:t>1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5~7: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5980647" y="3421063"/>
            <a:ext cx="355633" cy="6286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21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관심미술관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12" y="2487824"/>
            <a:ext cx="4713492" cy="2873417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1~2: </a:t>
            </a:r>
            <a:r>
              <a:rPr lang="ko-KR" altLang="en-US" dirty="0" err="1" smtClean="0"/>
              <a:t>관심미술관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20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관심미술관</a:t>
            </a:r>
            <a:r>
              <a:rPr lang="ko-KR" altLang="en-US" dirty="0" smtClean="0"/>
              <a:t> 폴더 생성 기능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45906"/>
            <a:ext cx="4645025" cy="2578964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42" y="2030575"/>
            <a:ext cx="3972479" cy="3439005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5: </a:t>
            </a:r>
            <a:r>
              <a:rPr lang="ko-KR" altLang="en-US" dirty="0" err="1" smtClean="0"/>
              <a:t>관심미술관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6172429" y="3435752"/>
            <a:ext cx="463308" cy="6286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9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전시회 검색</a:t>
            </a:r>
            <a:endParaRPr lang="en-US" altLang="ko-KR" sz="3200" dirty="0" smtClean="0"/>
          </a:p>
          <a:p>
            <a:pPr lvl="1"/>
            <a:r>
              <a:rPr lang="ko-KR" altLang="en-US" sz="3000" dirty="0" smtClean="0"/>
              <a:t>여가시간에 전시회 예약 시간 단축</a:t>
            </a:r>
            <a:endParaRPr lang="en-US" altLang="ko-KR" sz="3000" dirty="0" smtClean="0"/>
          </a:p>
          <a:p>
            <a:pPr lvl="1"/>
            <a:r>
              <a:rPr lang="ko-KR" altLang="en-US" sz="3000" dirty="0" smtClean="0"/>
              <a:t>방문할 전시회 선택 과정 간소화</a:t>
            </a:r>
            <a:endParaRPr lang="en-US" altLang="ko-KR" sz="3000" dirty="0" smtClean="0"/>
          </a:p>
          <a:p>
            <a:pPr lvl="1"/>
            <a:r>
              <a:rPr lang="ko-KR" altLang="en-US" sz="3000" dirty="0" smtClean="0"/>
              <a:t>쉬운 리뷰 검색</a:t>
            </a:r>
            <a:endParaRPr lang="en-US" altLang="ko-KR" sz="3000" dirty="0"/>
          </a:p>
          <a:p>
            <a:pPr lvl="1"/>
            <a:endParaRPr lang="en-US" altLang="ko-KR" sz="3000" dirty="0" smtClean="0"/>
          </a:p>
        </p:txBody>
      </p:sp>
    </p:spTree>
    <p:extLst>
      <p:ext uri="{BB962C8B-B14F-4D97-AF65-F5344CB8AC3E}">
        <p14:creationId xmlns:p14="http://schemas.microsoft.com/office/powerpoint/2010/main" val="234295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2"/>
    </mc:Choice>
    <mc:Fallback xmlns="">
      <p:transition spd="slow" advTm="2875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관심미술관</a:t>
            </a:r>
            <a:r>
              <a:rPr lang="ko-KR" altLang="en-US" dirty="0" smtClean="0"/>
              <a:t> 폴더 생성 기능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048" y="2445906"/>
            <a:ext cx="4302529" cy="2578964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42" y="2570748"/>
            <a:ext cx="3972479" cy="2358659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5: </a:t>
            </a:r>
            <a:r>
              <a:rPr lang="ko-KR" altLang="en-US" dirty="0" err="1" smtClean="0"/>
              <a:t>관심미술관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6039066" y="3435752"/>
            <a:ext cx="558787" cy="6286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1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미술관 </a:t>
            </a:r>
            <a:r>
              <a:rPr lang="ko-KR" altLang="en-US" dirty="0" err="1" smtClean="0"/>
              <a:t>즐겨찾기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542" y="2016125"/>
            <a:ext cx="3965241" cy="3449638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/>
              <a:t>3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2: </a:t>
            </a:r>
            <a:r>
              <a:rPr lang="ko-KR" altLang="en-US" dirty="0" err="1" smtClean="0"/>
              <a:t>관심미술관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81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관심미술관</a:t>
            </a:r>
            <a:r>
              <a:rPr lang="ko-KR" altLang="en-US" dirty="0" smtClean="0"/>
              <a:t> 폴더 내용 목록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7" y="2177673"/>
            <a:ext cx="4082002" cy="3144808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895" y="2177673"/>
            <a:ext cx="3558957" cy="3144808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6: </a:t>
            </a:r>
            <a:r>
              <a:rPr lang="ko-KR" altLang="en-US" dirty="0" err="1" smtClean="0"/>
              <a:t>관심미술관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6234163" y="3435752"/>
            <a:ext cx="558787" cy="62865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49217" y="3038475"/>
            <a:ext cx="1865483" cy="17716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63767" y="3038475"/>
            <a:ext cx="1865483" cy="17716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471" y="2400156"/>
            <a:ext cx="4001058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찜한</a:t>
            </a:r>
            <a:r>
              <a:rPr lang="ko-KR" altLang="en-US" dirty="0" smtClean="0"/>
              <a:t> 전시회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12" y="2487824"/>
            <a:ext cx="4713492" cy="2873417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/>
              <a:t>4</a:t>
            </a:r>
            <a:r>
              <a:rPr lang="ko-KR" altLang="en-US" dirty="0" smtClean="0"/>
              <a:t>순위 </a:t>
            </a:r>
            <a:r>
              <a:rPr lang="en-US" altLang="ko-KR" dirty="0" smtClean="0"/>
              <a:t>– 1~2: </a:t>
            </a:r>
            <a:r>
              <a:rPr lang="ko-KR" altLang="en-US" dirty="0" err="1" smtClean="0"/>
              <a:t>찜한</a:t>
            </a:r>
            <a:r>
              <a:rPr lang="ko-KR" altLang="en-US" dirty="0" smtClean="0"/>
              <a:t> 미술관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422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마이페이지</a:t>
            </a:r>
            <a:r>
              <a:rPr lang="ko-KR" altLang="en-US" dirty="0" smtClean="0"/>
              <a:t> 최근 본 전시회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12" y="2731500"/>
            <a:ext cx="4713492" cy="2386064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개발과제</a:t>
            </a:r>
            <a:r>
              <a:rPr lang="ko-KR" altLang="en-US" dirty="0" smtClean="0"/>
              <a:t> </a:t>
            </a:r>
            <a:r>
              <a:rPr lang="en-US" altLang="ko-KR" dirty="0"/>
              <a:t>6</a:t>
            </a:r>
            <a:r>
              <a:rPr lang="ko-KR" altLang="en-US" dirty="0" smtClean="0"/>
              <a:t>순위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최근 본 전시회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8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52" y="2310676"/>
            <a:ext cx="9428728" cy="2909505"/>
          </a:xfrm>
        </p:spPr>
      </p:pic>
    </p:spTree>
    <p:extLst>
      <p:ext uri="{BB962C8B-B14F-4D97-AF65-F5344CB8AC3E}">
        <p14:creationId xmlns:p14="http://schemas.microsoft.com/office/powerpoint/2010/main" val="20124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31" y="3386421"/>
            <a:ext cx="4160570" cy="119585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" y="2752692"/>
            <a:ext cx="11250161" cy="2463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" y="2752692"/>
            <a:ext cx="11250161" cy="24633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" y="2752691"/>
            <a:ext cx="11250161" cy="24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2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피드백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97" y="2005850"/>
            <a:ext cx="7310837" cy="3931189"/>
          </a:xfrm>
        </p:spPr>
      </p:pic>
    </p:spTree>
    <p:extLst>
      <p:ext uri="{BB962C8B-B14F-4D97-AF65-F5344CB8AC3E}">
        <p14:creationId xmlns:p14="http://schemas.microsoft.com/office/powerpoint/2010/main" val="42655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구상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97" y="2214654"/>
            <a:ext cx="7310837" cy="3513581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긍정적 피드백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4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구상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19" y="2214654"/>
            <a:ext cx="3236192" cy="3513581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긍정적 피드백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09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73" y="784632"/>
            <a:ext cx="3478186" cy="4934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17" y="559466"/>
            <a:ext cx="3165013" cy="538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7" y="636907"/>
            <a:ext cx="3239438" cy="5309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93" y="1968891"/>
            <a:ext cx="3511679" cy="47992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131" y="559466"/>
            <a:ext cx="3306660" cy="5380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04" y="68002"/>
            <a:ext cx="3868134" cy="64468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14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76"/>
    </mc:Choice>
    <mc:Fallback xmlns="">
      <p:transition spd="slow" advTm="62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화면 구상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45" y="2214654"/>
            <a:ext cx="5307141" cy="3513581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긍정적 피드백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252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해결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70324"/>
            <a:ext cx="4645025" cy="2930128"/>
          </a:xfrm>
        </p:spPr>
      </p:pic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346434"/>
            <a:ext cx="4645025" cy="2784258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긍정적 피드백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643973" y="3344970"/>
            <a:ext cx="3410879" cy="39041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구현하지 못한 </a:t>
            </a:r>
            <a:r>
              <a:rPr lang="ko-KR" altLang="en-US" dirty="0" err="1" smtClean="0"/>
              <a:t>개발과제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97" y="2134439"/>
            <a:ext cx="7310837" cy="3674011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부정적 피드백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19" y="3264862"/>
            <a:ext cx="4068947" cy="231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5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구현하지 못한 개발 과제</a:t>
            </a:r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797" y="2520998"/>
            <a:ext cx="7310837" cy="2900892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부정적 피드백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44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종합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긍정적 피드백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 구상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문제 해결</a:t>
            </a:r>
            <a:endParaRPr lang="en-US" altLang="ko-KR" dirty="0" smtClean="0"/>
          </a:p>
          <a:p>
            <a:r>
              <a:rPr lang="ko-KR" altLang="en-US" dirty="0" smtClean="0"/>
              <a:t>부정적 피드백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구현하지 못한 개발 과제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피드백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0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예약시간</a:t>
            </a:r>
            <a:r>
              <a:rPr lang="ko-KR" altLang="en-US" dirty="0" smtClean="0"/>
              <a:t> 단축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66" y="2019765"/>
            <a:ext cx="7024299" cy="393653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58" y="2019764"/>
            <a:ext cx="5248713" cy="3936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2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4"/>
    </mc:Choice>
    <mc:Fallback xmlns="">
      <p:transition spd="slow" advTm="35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선택과정</a:t>
            </a:r>
            <a:r>
              <a:rPr lang="ko-KR" altLang="en-US" dirty="0" smtClean="0"/>
              <a:t> 간소화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선택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97" y="2824163"/>
            <a:ext cx="3753030" cy="2644775"/>
          </a:xfrm>
        </p:spPr>
      </p:pic>
      <p:sp>
        <p:nvSpPr>
          <p:cNvPr id="11" name="텍스트 개체 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선택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19" y="2820988"/>
            <a:ext cx="3419213" cy="2638425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37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88"/>
    </mc:Choice>
    <mc:Fallback xmlns="">
      <p:transition spd="slow" advTm="2588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다양한 사이트의 리뷰를 찾기 불편하다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7" y="1491690"/>
            <a:ext cx="4877074" cy="344963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2" y="2518227"/>
            <a:ext cx="4561002" cy="3998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388" y="1693396"/>
            <a:ext cx="4565490" cy="3951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41" y="2001799"/>
            <a:ext cx="8230749" cy="3334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9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28"/>
    </mc:Choice>
    <mc:Fallback xmlns="">
      <p:transition spd="slow" advTm="65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리뷰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데이터 </a:t>
            </a:r>
            <a:r>
              <a:rPr lang="en-US" altLang="ko-KR" dirty="0"/>
              <a:t>API &amp; </a:t>
            </a:r>
            <a:r>
              <a:rPr lang="ko-KR" altLang="en-US" dirty="0"/>
              <a:t>사용계획</a:t>
            </a:r>
          </a:p>
        </p:txBody>
      </p:sp>
    </p:spTree>
    <p:extLst>
      <p:ext uri="{BB962C8B-B14F-4D97-AF65-F5344CB8AC3E}">
        <p14:creationId xmlns:p14="http://schemas.microsoft.com/office/powerpoint/2010/main" val="194035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1"/>
    </mc:Choice>
    <mc:Fallback xmlns="">
      <p:transition spd="slow" advTm="931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3960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지역별 검색 필터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지역별 전시회 모아보기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전시회 종류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전시기간 등</a:t>
            </a:r>
            <a:r>
              <a:rPr lang="en-US" altLang="ko-KR" dirty="0" smtClean="0"/>
              <a:t>..)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지역별 미술관 선택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검색된 전시회들 정보 나열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전시기간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관람시간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장소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err="1" smtClean="0"/>
              <a:t>예매자</a:t>
            </a:r>
            <a:r>
              <a:rPr lang="ko-KR" altLang="en-US" smtClean="0"/>
              <a:t> 통계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구현목표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6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8"/>
    </mc:Choice>
    <mc:Fallback xmlns="">
      <p:transition spd="slow" advTm="36168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7.3|1.4|10.3|3.8|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8.2|17.7|16.2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819</TotalTime>
  <Words>1599</Words>
  <Application>Microsoft Office PowerPoint</Application>
  <PresentationFormat>와이드스크린</PresentationFormat>
  <Paragraphs>279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Arial</vt:lpstr>
      <vt:lpstr>Gill Sans MT</vt:lpstr>
      <vt:lpstr>Gallery</vt:lpstr>
      <vt:lpstr>전시회 검색 사이트</vt:lpstr>
      <vt:lpstr>발표내용</vt:lpstr>
      <vt:lpstr>주제</vt:lpstr>
      <vt:lpstr>PowerPoint 프레젠테이션</vt:lpstr>
      <vt:lpstr>예약시간 단축</vt:lpstr>
      <vt:lpstr>선택과정 간소화</vt:lpstr>
      <vt:lpstr>3. 다양한 사이트의 리뷰를 찾기 불편하다.</vt:lpstr>
      <vt:lpstr>구현 목표</vt:lpstr>
      <vt:lpstr>검색</vt:lpstr>
      <vt:lpstr>비교</vt:lpstr>
      <vt:lpstr>리뷰 모아보기</vt:lpstr>
      <vt:lpstr>데이터 API &amp; 사용계획</vt:lpstr>
      <vt:lpstr>요구사항</vt:lpstr>
      <vt:lpstr>검색 개발과제</vt:lpstr>
      <vt:lpstr>메인 화면</vt:lpstr>
      <vt:lpstr>메인 화면</vt:lpstr>
      <vt:lpstr>전체 검색</vt:lpstr>
      <vt:lpstr>전체 검색</vt:lpstr>
      <vt:lpstr>서울 전체 검색</vt:lpstr>
      <vt:lpstr>비교 개발과제</vt:lpstr>
      <vt:lpstr>회원가입 페이지</vt:lpstr>
      <vt:lpstr>회원가입 기능구현</vt:lpstr>
      <vt:lpstr>로그인 페이지</vt:lpstr>
      <vt:lpstr>로그인 기능구현</vt:lpstr>
      <vt:lpstr>메인 화면</vt:lpstr>
      <vt:lpstr>메인 기능</vt:lpstr>
      <vt:lpstr>메인 기능 구현</vt:lpstr>
      <vt:lpstr>관심미술관</vt:lpstr>
      <vt:lpstr>관심미술관 폴더 생성 기능</vt:lpstr>
      <vt:lpstr>관심미술관 폴더 생성 기능</vt:lpstr>
      <vt:lpstr>미술관 즐겨찾기</vt:lpstr>
      <vt:lpstr>관심미술관 폴더 내용 목록</vt:lpstr>
      <vt:lpstr>마이페이지 찜한 전시회</vt:lpstr>
      <vt:lpstr>마이페이지 최근 본 전시회</vt:lpstr>
      <vt:lpstr>결과</vt:lpstr>
      <vt:lpstr>결과</vt:lpstr>
      <vt:lpstr>피드백</vt:lpstr>
      <vt:lpstr>화면 구상</vt:lpstr>
      <vt:lpstr>화면 구상</vt:lpstr>
      <vt:lpstr>화면 구상</vt:lpstr>
      <vt:lpstr>문제 해결</vt:lpstr>
      <vt:lpstr>구현하지 못한 개발과제</vt:lpstr>
      <vt:lpstr>구현하지 못한 개발 과제</vt:lpstr>
      <vt:lpstr>종합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202-09</dc:creator>
  <cp:lastModifiedBy>202-09</cp:lastModifiedBy>
  <cp:revision>83</cp:revision>
  <dcterms:created xsi:type="dcterms:W3CDTF">2024-01-31T03:09:31Z</dcterms:created>
  <dcterms:modified xsi:type="dcterms:W3CDTF">2024-03-21T03:00:03Z</dcterms:modified>
</cp:coreProperties>
</file>